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C7B78D-4758-403C-8F68-F4DC90F8B1E5}" type="datetimeFigureOut">
              <a:rPr lang="en-CA" smtClean="0"/>
              <a:t>06/12/2012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C2003D-ED78-43A1-97F1-88933B35D956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Water Systems: Earth’s Supply of Water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Grade 8 Science Warden Ave 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84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Gaseous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Water is also found in the atmosphere in a gaseous state.  Through evaporation, clouds form and the water cycle continues.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Plants and animals also put water into the atmosphere </a:t>
            </a:r>
            <a:r>
              <a:rPr lang="en-CA" dirty="0" smtClean="0"/>
              <a:t>during </a:t>
            </a:r>
            <a:r>
              <a:rPr lang="en-CA" dirty="0" smtClean="0"/>
              <a:t>respiration.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27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Water Cycle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02" y="1921594"/>
            <a:ext cx="5282786" cy="467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Watersheds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A watershed is an area of land where all the water eventually drains into one main water body, such as a stream, river, wetland, lake or ocean.  Activities in one part of the watershed have an effect on other parts of the watershed.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As water cannot flow uphill, high points such as mountain ridges create natural divides in the flow of mountains. </a:t>
            </a:r>
          </a:p>
          <a:p>
            <a:pPr marL="0" indent="0">
              <a:buNone/>
            </a:pPr>
            <a:r>
              <a:rPr lang="en-CA" dirty="0" smtClean="0"/>
              <a:t>Example: If you live West of the Rocky Mountains, all the watersheds flow to the Pacific Ocean.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9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In your own words, describe the water cycle.</a:t>
            </a:r>
          </a:p>
          <a:p>
            <a:pPr marL="0" indent="0">
              <a:buNone/>
            </a:pPr>
            <a:r>
              <a:rPr lang="en-CA" dirty="0" smtClean="0"/>
              <a:t>In your own words, write definitions for Glacier, Aquifer and Watershed.</a:t>
            </a:r>
          </a:p>
          <a:p>
            <a:pPr marL="0" indent="0">
              <a:buNone/>
            </a:pPr>
            <a:r>
              <a:rPr lang="en-CA" dirty="0" smtClean="0"/>
              <a:t>Pg. </a:t>
            </a:r>
            <a:r>
              <a:rPr lang="en-CA" smtClean="0"/>
              <a:t>289 # 1, 3, and 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91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this presentation we will be able to:</a:t>
            </a:r>
          </a:p>
          <a:p>
            <a:pPr marL="0" indent="0">
              <a:buNone/>
            </a:pPr>
            <a:r>
              <a:rPr lang="en-CA" dirty="0" smtClean="0"/>
              <a:t>List the three states of water</a:t>
            </a:r>
          </a:p>
          <a:p>
            <a:pPr marL="0" indent="0">
              <a:buNone/>
            </a:pPr>
            <a:r>
              <a:rPr lang="en-CA" dirty="0" smtClean="0"/>
              <a:t>List the main sources of water on Earth</a:t>
            </a:r>
          </a:p>
          <a:p>
            <a:pPr marL="0" indent="0">
              <a:buNone/>
            </a:pPr>
            <a:r>
              <a:rPr lang="en-CA" dirty="0" smtClean="0"/>
              <a:t>Explain the water cycle</a:t>
            </a:r>
          </a:p>
          <a:p>
            <a:pPr marL="0" indent="0">
              <a:buNone/>
            </a:pPr>
            <a:r>
              <a:rPr lang="en-CA" dirty="0" smtClean="0"/>
              <a:t>Define and explain Watersheds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07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States of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Water exists in three states:</a:t>
            </a:r>
          </a:p>
          <a:p>
            <a:pPr marL="0" indent="0">
              <a:buNone/>
            </a:pPr>
            <a:r>
              <a:rPr lang="en-CA" dirty="0" smtClean="0"/>
              <a:t>Liquid</a:t>
            </a:r>
          </a:p>
          <a:p>
            <a:pPr marL="0" indent="0">
              <a:buNone/>
            </a:pPr>
            <a:r>
              <a:rPr lang="en-CA" dirty="0" smtClean="0"/>
              <a:t>Solid</a:t>
            </a:r>
          </a:p>
          <a:p>
            <a:pPr marL="0" indent="0">
              <a:buNone/>
            </a:pPr>
            <a:r>
              <a:rPr lang="en-CA" dirty="0" smtClean="0"/>
              <a:t>Gas</a:t>
            </a:r>
          </a:p>
          <a:p>
            <a:pPr marL="0" indent="0">
              <a:buNone/>
            </a:pPr>
            <a:r>
              <a:rPr lang="en-CA" dirty="0" smtClean="0"/>
              <a:t>If you add enough heat to water, it evaporates turning it into gas (water vapour).</a:t>
            </a:r>
          </a:p>
          <a:p>
            <a:pPr marL="0" indent="0">
              <a:buNone/>
            </a:pPr>
            <a:r>
              <a:rPr lang="en-CA" dirty="0" smtClean="0"/>
              <a:t>If you take away enough heat from water, it freezes into a solid (ice).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6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Facts About Earth’s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KNOW??</a:t>
            </a:r>
          </a:p>
          <a:p>
            <a:pPr marL="0" indent="0">
              <a:buNone/>
            </a:pPr>
            <a:r>
              <a:rPr lang="en-CA" sz="2400" dirty="0" smtClean="0"/>
              <a:t>97% of Water on Earth is Salt Water, which is undrinkable to humans!</a:t>
            </a:r>
          </a:p>
          <a:p>
            <a:pPr marL="0" indent="0">
              <a:buNone/>
            </a:pPr>
            <a:r>
              <a:rPr lang="en-CA" sz="2400" dirty="0" smtClean="0"/>
              <a:t>Of the remaining 3% of Fresh water, almost ¾ is frozen in ice, with ground water making up most of the rest.</a:t>
            </a:r>
          </a:p>
          <a:p>
            <a:pPr marL="0" indent="0">
              <a:buNone/>
            </a:pPr>
            <a:r>
              <a:rPr lang="en-CA" sz="2400" dirty="0" smtClean="0"/>
              <a:t>Lakes, Rivers and Wetlands (marshes, swamps and other land-based sources) only account for 0.34% of all the fresh water on earth!</a:t>
            </a:r>
          </a:p>
          <a:p>
            <a:pPr marL="0" indent="0">
              <a:buNone/>
            </a:pPr>
            <a:r>
              <a:rPr lang="en-CA" sz="2400" dirty="0" smtClean="0"/>
              <a:t>Canada is one of the riches Fresh Water countries in the world.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919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Liquid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Liquid water is found above and below the ground.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u="sng" dirty="0" smtClean="0"/>
              <a:t>Surface Water</a:t>
            </a:r>
          </a:p>
          <a:p>
            <a:pPr marL="0" indent="0">
              <a:buNone/>
            </a:pPr>
            <a:r>
              <a:rPr lang="en-CA" dirty="0" smtClean="0"/>
              <a:t>The Earth’s oceans are massive bodies of surface </a:t>
            </a:r>
            <a:r>
              <a:rPr lang="en-CA" i="1" u="sng" dirty="0" smtClean="0"/>
              <a:t>salt water</a:t>
            </a:r>
            <a:r>
              <a:rPr lang="en-CA" dirty="0" smtClean="0"/>
              <a:t> with an avg. depth of 3.2 km</a:t>
            </a:r>
          </a:p>
          <a:p>
            <a:pPr marL="0" indent="0">
              <a:buNone/>
            </a:pPr>
            <a:r>
              <a:rPr lang="en-CA" dirty="0" smtClean="0"/>
              <a:t>Surface Fresh Water is found in lakes, rivers, streams, etc… and can be used for hydro-electricity and household water usage.</a:t>
            </a:r>
          </a:p>
          <a:p>
            <a:pPr marL="0" indent="0">
              <a:buNone/>
            </a:pPr>
            <a:r>
              <a:rPr lang="en-CA" dirty="0" smtClean="0"/>
              <a:t>We often store water in human-made creations like Water Towers, Artificial Lakes and </a:t>
            </a:r>
            <a:r>
              <a:rPr lang="en-CA" dirty="0" err="1" smtClean="0"/>
              <a:t>Resevoirs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77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Liquid Water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u="sng" dirty="0" smtClean="0"/>
              <a:t>Underground Water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DYK??: Most of Canada’s fresh water is underground!</a:t>
            </a:r>
          </a:p>
          <a:p>
            <a:pPr marL="0" indent="0">
              <a:buNone/>
            </a:pPr>
            <a:r>
              <a:rPr lang="en-CA" dirty="0" smtClean="0"/>
              <a:t>As rain falls, it soaks into the soil and flows between the soil particles.  It drains down until it reaches a tough layer of clay or rock.</a:t>
            </a:r>
          </a:p>
          <a:p>
            <a:pPr marL="0" indent="0">
              <a:buNone/>
            </a:pPr>
            <a:r>
              <a:rPr lang="en-CA" dirty="0" smtClean="0"/>
              <a:t>Once there, it pools up (meaning builds up) into an underground freshwater reservoir called an </a:t>
            </a:r>
            <a:r>
              <a:rPr lang="en-CA" b="1" dirty="0" smtClean="0"/>
              <a:t>Aquifer</a:t>
            </a:r>
            <a:r>
              <a:rPr lang="en-CA" dirty="0" smtClean="0"/>
              <a:t>.  Many rural homes drill wells down into aquifers to get fresh water to use.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Eventually, the water flows towards a wetland, river, lake or ocean and joins that water source.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4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Solid Water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KNOW??</a:t>
            </a:r>
          </a:p>
          <a:p>
            <a:pPr marL="0" indent="0">
              <a:buNone/>
            </a:pPr>
            <a:r>
              <a:rPr lang="en-CA" dirty="0" smtClean="0"/>
              <a:t>All of the frozen water on Earth is fresh water!</a:t>
            </a:r>
          </a:p>
          <a:p>
            <a:pPr marL="0" indent="0">
              <a:buNone/>
            </a:pPr>
            <a:r>
              <a:rPr lang="en-CA" dirty="0" smtClean="0"/>
              <a:t>While ocean water (salt water) can freeze, it’s </a:t>
            </a:r>
            <a:r>
              <a:rPr lang="en-CA" b="1" dirty="0" smtClean="0"/>
              <a:t>freezing point </a:t>
            </a:r>
            <a:r>
              <a:rPr lang="en-CA" dirty="0" smtClean="0"/>
              <a:t>is – 1.8 degrees Celsius.</a:t>
            </a:r>
            <a:endParaRPr lang="en-CA" b="1" dirty="0" smtClean="0"/>
          </a:p>
          <a:p>
            <a:pPr marL="0" indent="0">
              <a:buNone/>
            </a:pPr>
            <a:r>
              <a:rPr lang="en-CA" dirty="0" smtClean="0"/>
              <a:t>It is estimated that the Earth’s glaciers and ice sheets contain more than 40 million Km </a:t>
            </a:r>
            <a:r>
              <a:rPr lang="en-CA" baseline="30000" dirty="0" smtClean="0"/>
              <a:t>3</a:t>
            </a:r>
          </a:p>
          <a:p>
            <a:pPr marL="0" indent="0">
              <a:buNone/>
            </a:pPr>
            <a:r>
              <a:rPr lang="en-CA" dirty="0" smtClean="0"/>
              <a:t>Most of the Earth’s fresh water exists as a solid state as either sheets of ice OR glacier mountains.</a:t>
            </a:r>
            <a:endParaRPr lang="en-CA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1432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Mountain Glaciers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81751" cy="438912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A </a:t>
            </a:r>
            <a:r>
              <a:rPr lang="en-CA" b="1" dirty="0" smtClean="0"/>
              <a:t>Glacier </a:t>
            </a:r>
            <a:r>
              <a:rPr lang="en-CA" dirty="0" smtClean="0"/>
              <a:t>is a mass of ice and overlaying (on top) snow that moves slowly down a </a:t>
            </a:r>
            <a:r>
              <a:rPr lang="en-CA" dirty="0"/>
              <a:t>m</a:t>
            </a:r>
            <a:r>
              <a:rPr lang="en-CA" dirty="0" smtClean="0"/>
              <a:t>ountain slope under the influence of gravity.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1" y="1988840"/>
            <a:ext cx="5190828" cy="349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3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Mountain Glaciers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935480"/>
            <a:ext cx="3898776" cy="438912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Glaciers are formed by centuries upon centuries of un-melted snow building up over time.  As air spaces are squeezed out, the glacier hardens and builds up.  This can take hundreds, if not thousands, of years to happen.</a:t>
            </a: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09174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2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</TotalTime>
  <Words>614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Water Systems: Earth’s Supply of Water</vt:lpstr>
      <vt:lpstr>Learning Goals</vt:lpstr>
      <vt:lpstr>States of Water</vt:lpstr>
      <vt:lpstr>Facts About Earth’s Water</vt:lpstr>
      <vt:lpstr>Liquid Water</vt:lpstr>
      <vt:lpstr>Liquid Water (cont’d)</vt:lpstr>
      <vt:lpstr>Solid Water</vt:lpstr>
      <vt:lpstr>Mountain Glaciers</vt:lpstr>
      <vt:lpstr>Mountain Glaciers cont’d</vt:lpstr>
      <vt:lpstr>Gaseous Water</vt:lpstr>
      <vt:lpstr>The Water Cycle</vt:lpstr>
      <vt:lpstr>Watersheds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Systems: Earth’s Supply of Water</dc:title>
  <dc:creator>Dave</dc:creator>
  <cp:lastModifiedBy>Dave</cp:lastModifiedBy>
  <cp:revision>12</cp:revision>
  <dcterms:created xsi:type="dcterms:W3CDTF">2012-12-05T14:16:22Z</dcterms:created>
  <dcterms:modified xsi:type="dcterms:W3CDTF">2012-12-06T20:19:34Z</dcterms:modified>
</cp:coreProperties>
</file>